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D1C9F-2C73-4162-B1C3-185637552685}" type="datetimeFigureOut">
              <a:rPr lang="en-CA" smtClean="0"/>
              <a:pPr/>
              <a:t>2021-03-20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10AD9-6E24-46DC-9993-87F259D01F0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derside of Turntable 004 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57400"/>
            <a:ext cx="9144000" cy="266638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752600" y="3048000"/>
            <a:ext cx="381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752600" y="3886200"/>
            <a:ext cx="3810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81200" y="3048000"/>
            <a:ext cx="0" cy="838200"/>
          </a:xfrm>
          <a:prstGeom prst="straightConnector1">
            <a:avLst/>
          </a:prstGeom>
          <a:ln w="158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81200" y="3352800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1.5 cm</a:t>
            </a:r>
            <a:endParaRPr lang="en-CA" sz="1400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676400" y="2438400"/>
            <a:ext cx="0" cy="60960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9600" y="2438400"/>
            <a:ext cx="0" cy="60960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09600" y="2667000"/>
            <a:ext cx="1066800" cy="0"/>
          </a:xfrm>
          <a:prstGeom prst="straightConnector1">
            <a:avLst/>
          </a:prstGeom>
          <a:ln w="158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8200" y="2286000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1.9 cm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5334000" y="1066800"/>
            <a:ext cx="1371600" cy="914400"/>
          </a:xfrm>
          <a:prstGeom prst="borderCallout1">
            <a:avLst>
              <a:gd name="adj1" fmla="val 46989"/>
              <a:gd name="adj2" fmla="val -247"/>
              <a:gd name="adj3" fmla="val 262994"/>
              <a:gd name="adj4" fmla="val -19318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Interior width of turntable deck is 1.5 cm</a:t>
            </a:r>
            <a:endParaRPr lang="en-CA" sz="1400" dirty="0"/>
          </a:p>
        </p:txBody>
      </p:sp>
      <p:sp>
        <p:nvSpPr>
          <p:cNvPr id="16" name="Line Callout 1 15"/>
          <p:cNvSpPr/>
          <p:nvPr/>
        </p:nvSpPr>
        <p:spPr>
          <a:xfrm>
            <a:off x="2667000" y="4800600"/>
            <a:ext cx="2133600" cy="1069848"/>
          </a:xfrm>
          <a:prstGeom prst="borderCallout1">
            <a:avLst>
              <a:gd name="adj1" fmla="val 46989"/>
              <a:gd name="adj2" fmla="val -247"/>
              <a:gd name="adj3" fmla="val -124968"/>
              <a:gd name="adj4" fmla="val -6865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length of the space taken up by the truck assembly is 1.9 cm</a:t>
            </a:r>
            <a:endParaRPr lang="en-CA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urntable Underside 001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0"/>
            <a:ext cx="5496200" cy="7465722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1066800" y="2743200"/>
            <a:ext cx="18288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90600" y="4495800"/>
            <a:ext cx="18288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38400" y="2743200"/>
            <a:ext cx="0" cy="1752600"/>
          </a:xfrm>
          <a:prstGeom prst="straightConnector1">
            <a:avLst/>
          </a:prstGeom>
          <a:ln w="158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248400" y="3352800"/>
            <a:ext cx="0" cy="152400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705600" y="3429000"/>
            <a:ext cx="0" cy="152400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248400" y="4114800"/>
            <a:ext cx="457200" cy="0"/>
          </a:xfrm>
          <a:prstGeom prst="straightConnector1">
            <a:avLst/>
          </a:prstGeom>
          <a:ln w="158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24600" y="4191000"/>
            <a:ext cx="71045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0.3  cm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00200" y="3505200"/>
            <a:ext cx="67037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0.8 </a:t>
            </a:r>
            <a:r>
              <a:rPr lang="en-US" sz="1400" dirty="0" smtClean="0"/>
              <a:t>cm</a:t>
            </a:r>
            <a:endParaRPr lang="en-CA" sz="14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276600" y="3505200"/>
            <a:ext cx="0" cy="205740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67400" y="3352800"/>
            <a:ext cx="0" cy="205740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276600" y="3962400"/>
            <a:ext cx="2590800" cy="0"/>
          </a:xfrm>
          <a:prstGeom prst="straightConnector1">
            <a:avLst/>
          </a:prstGeom>
          <a:ln w="158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505200" y="4038600"/>
            <a:ext cx="67037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1.1 </a:t>
            </a:r>
            <a:r>
              <a:rPr lang="en-US" sz="1400" dirty="0" smtClean="0">
                <a:solidFill>
                  <a:schemeClr val="bg1"/>
                </a:solidFill>
              </a:rPr>
              <a:t>cm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31" name="Line Callout 1 30"/>
          <p:cNvSpPr/>
          <p:nvPr/>
        </p:nvSpPr>
        <p:spPr>
          <a:xfrm>
            <a:off x="7010400" y="1295400"/>
            <a:ext cx="2133600" cy="1374648"/>
          </a:xfrm>
          <a:prstGeom prst="borderCallout1">
            <a:avLst>
              <a:gd name="adj1" fmla="val 46989"/>
              <a:gd name="adj2" fmla="val -247"/>
              <a:gd name="adj3" fmla="val 185294"/>
              <a:gd name="adj4" fmla="val -2458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To place a magnet at the end of the turntable, the space available between the truck and the end of the turntable is 0.3 cm</a:t>
            </a:r>
            <a:endParaRPr lang="en-CA" sz="1400" dirty="0"/>
          </a:p>
        </p:txBody>
      </p:sp>
      <p:sp>
        <p:nvSpPr>
          <p:cNvPr id="32" name="Line Callout 1 31"/>
          <p:cNvSpPr/>
          <p:nvPr/>
        </p:nvSpPr>
        <p:spPr>
          <a:xfrm>
            <a:off x="7010400" y="5029200"/>
            <a:ext cx="2133600" cy="1374648"/>
          </a:xfrm>
          <a:prstGeom prst="borderCallout1">
            <a:avLst>
              <a:gd name="adj1" fmla="val 46989"/>
              <a:gd name="adj2" fmla="val -247"/>
              <a:gd name="adj3" fmla="val -55680"/>
              <a:gd name="adj4" fmla="val -11353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maximum length of a magnet placed inside the truck assembly is 1.1 cm</a:t>
            </a:r>
            <a:endParaRPr lang="en-CA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ntable Underside 001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47600" y="0"/>
            <a:ext cx="5048800" cy="6858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124200" y="4495800"/>
            <a:ext cx="22098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124200" y="3962400"/>
            <a:ext cx="11430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24200" y="3124200"/>
            <a:ext cx="22098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953000" y="3124200"/>
            <a:ext cx="0" cy="1371600"/>
          </a:xfrm>
          <a:prstGeom prst="straightConnector1">
            <a:avLst/>
          </a:prstGeom>
          <a:ln w="158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62400" y="3962400"/>
            <a:ext cx="0" cy="533400"/>
          </a:xfrm>
          <a:prstGeom prst="straightConnector1">
            <a:avLst/>
          </a:prstGeom>
          <a:ln w="158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29200" y="3733800"/>
            <a:ext cx="71045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0.7  cm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0400" y="4114800"/>
            <a:ext cx="71045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0.3  cm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16" name="Line Callout 1 15"/>
          <p:cNvSpPr/>
          <p:nvPr/>
        </p:nvSpPr>
        <p:spPr>
          <a:xfrm>
            <a:off x="6553200" y="4419600"/>
            <a:ext cx="2133600" cy="1374648"/>
          </a:xfrm>
          <a:prstGeom prst="borderCallout1">
            <a:avLst>
              <a:gd name="adj1" fmla="val 46989"/>
              <a:gd name="adj2" fmla="val -247"/>
              <a:gd name="adj3" fmla="val -11752"/>
              <a:gd name="adj4" fmla="val -11596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To place a magnet between the truck assembly base and the side of the turntable , the width available is 0.3 cm</a:t>
            </a:r>
            <a:endParaRPr lang="en-CA" sz="1400" dirty="0"/>
          </a:p>
        </p:txBody>
      </p:sp>
      <p:sp>
        <p:nvSpPr>
          <p:cNvPr id="17" name="Line Callout 1 16"/>
          <p:cNvSpPr/>
          <p:nvPr/>
        </p:nvSpPr>
        <p:spPr>
          <a:xfrm>
            <a:off x="6705600" y="1143000"/>
            <a:ext cx="2133600" cy="1374648"/>
          </a:xfrm>
          <a:prstGeom prst="borderCallout1">
            <a:avLst>
              <a:gd name="adj1" fmla="val 46989"/>
              <a:gd name="adj2" fmla="val -247"/>
              <a:gd name="adj3" fmla="val 173371"/>
              <a:gd name="adj4" fmla="val -7431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To place a magnet between the truck wheels and the side of the turntable , the width available is 0.3 cm</a:t>
            </a:r>
            <a:endParaRPr lang="en-CA" sz="1400" dirty="0"/>
          </a:p>
        </p:txBody>
      </p:sp>
      <p:sp>
        <p:nvSpPr>
          <p:cNvPr id="18" name="Line Callout 1 17"/>
          <p:cNvSpPr/>
          <p:nvPr/>
        </p:nvSpPr>
        <p:spPr>
          <a:xfrm>
            <a:off x="6781800" y="2743200"/>
            <a:ext cx="2057400" cy="1066800"/>
          </a:xfrm>
          <a:prstGeom prst="borderCallout1">
            <a:avLst>
              <a:gd name="adj1" fmla="val 46989"/>
              <a:gd name="adj2" fmla="val -247"/>
              <a:gd name="adj3" fmla="val 89260"/>
              <a:gd name="adj4" fmla="val -4053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Interior height available for both is 0.5 cm </a:t>
            </a:r>
          </a:p>
          <a:p>
            <a:pPr algn="ctr"/>
            <a:r>
              <a:rPr lang="en-US" sz="1400" dirty="0" smtClean="0"/>
              <a:t>(see last slide)</a:t>
            </a:r>
            <a:endParaRPr lang="en-CA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derside of Turntable 005 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6205" y="0"/>
            <a:ext cx="8887795" cy="6858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H="1">
            <a:off x="1447800" y="4648200"/>
            <a:ext cx="22098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1524000" y="3962400"/>
            <a:ext cx="42672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590800" y="3962400"/>
            <a:ext cx="0" cy="685800"/>
          </a:xfrm>
          <a:prstGeom prst="straightConnector1">
            <a:avLst/>
          </a:prstGeom>
          <a:ln w="158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28800" y="4191000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0.5 cm</a:t>
            </a: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10" name="Line Callout 1 9"/>
          <p:cNvSpPr/>
          <p:nvPr/>
        </p:nvSpPr>
        <p:spPr>
          <a:xfrm>
            <a:off x="5715000" y="1295400"/>
            <a:ext cx="2133600" cy="1374648"/>
          </a:xfrm>
          <a:prstGeom prst="borderCallout1">
            <a:avLst>
              <a:gd name="adj1" fmla="val 46989"/>
              <a:gd name="adj2" fmla="val -247"/>
              <a:gd name="adj3" fmla="val 221064"/>
              <a:gd name="adj4" fmla="val -101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To place a magnet at the end of the turntable, the space available between the base and the bottom of the turntable is 0.5 cm</a:t>
            </a:r>
            <a:endParaRPr lang="en-CA" sz="1400" dirty="0"/>
          </a:p>
        </p:txBody>
      </p:sp>
      <p:sp>
        <p:nvSpPr>
          <p:cNvPr id="11" name="Line Callout 1 10"/>
          <p:cNvSpPr/>
          <p:nvPr/>
        </p:nvSpPr>
        <p:spPr>
          <a:xfrm>
            <a:off x="6858000" y="5181600"/>
            <a:ext cx="1524000" cy="533400"/>
          </a:xfrm>
          <a:prstGeom prst="borderCallout1">
            <a:avLst>
              <a:gd name="adj1" fmla="val 46989"/>
              <a:gd name="adj2" fmla="val -247"/>
              <a:gd name="adj3" fmla="val -26659"/>
              <a:gd name="adj4" fmla="val -12024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Base plate under the truck</a:t>
            </a:r>
            <a:endParaRPr lang="en-CA" sz="1400" dirty="0"/>
          </a:p>
        </p:txBody>
      </p:sp>
      <p:sp>
        <p:nvSpPr>
          <p:cNvPr id="13" name="Line Callout 1 12"/>
          <p:cNvSpPr/>
          <p:nvPr/>
        </p:nvSpPr>
        <p:spPr>
          <a:xfrm>
            <a:off x="6934200" y="3352800"/>
            <a:ext cx="1524000" cy="533400"/>
          </a:xfrm>
          <a:prstGeom prst="borderCallout1">
            <a:avLst>
              <a:gd name="adj1" fmla="val 46989"/>
              <a:gd name="adj2" fmla="val -247"/>
              <a:gd name="adj3" fmla="val 118894"/>
              <a:gd name="adj4" fmla="val -6873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Bottom of turntable</a:t>
            </a:r>
            <a:endParaRPr lang="en-CA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168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btirvine@sympatico.ca</dc:creator>
  <cp:lastModifiedBy>btirvine@sympatico.ca</cp:lastModifiedBy>
  <cp:revision>11</cp:revision>
  <dcterms:created xsi:type="dcterms:W3CDTF">2021-03-18T22:02:03Z</dcterms:created>
  <dcterms:modified xsi:type="dcterms:W3CDTF">2021-03-20T14:50:37Z</dcterms:modified>
</cp:coreProperties>
</file>