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0" r:id="rId4"/>
    <p:sldId id="259" r:id="rId5"/>
    <p:sldId id="265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B1F6F-F5EE-4CE8-A401-4C02A5B2205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C94AF-6A0E-4871-B4BB-B45AA1EA85D1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ntable 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2819400"/>
            <a:ext cx="31242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Current system using a 2 rpm motor and reduction gears with a flexible shaft (tube) to connect from last gear to the turntable deck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untable Motor Removed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V="1">
            <a:off x="1295400" y="2286000"/>
            <a:ext cx="76200" cy="1600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8001000" y="2438400"/>
            <a:ext cx="76200" cy="1600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371600" y="2667000"/>
            <a:ext cx="6705600" cy="15240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Line Callout 1 7"/>
          <p:cNvSpPr/>
          <p:nvPr/>
        </p:nvSpPr>
        <p:spPr>
          <a:xfrm>
            <a:off x="6324600" y="1447800"/>
            <a:ext cx="1143000" cy="612648"/>
          </a:xfrm>
          <a:prstGeom prst="borderCallout1">
            <a:avLst>
              <a:gd name="adj1" fmla="val 46911"/>
              <a:gd name="adj2" fmla="val -1729"/>
              <a:gd name="adj3" fmla="val 212472"/>
              <a:gd name="adj4" fmla="val -1043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155 mm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1219200" y="457200"/>
            <a:ext cx="27561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Underside of turntable well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untable Motor Removed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4596442" y="4235570"/>
            <a:ext cx="22098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609381" y="4011283"/>
            <a:ext cx="22098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553200" y="3657600"/>
            <a:ext cx="0" cy="304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553200" y="4267200"/>
            <a:ext cx="0" cy="304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Line Callout 1 12"/>
          <p:cNvSpPr/>
          <p:nvPr/>
        </p:nvSpPr>
        <p:spPr>
          <a:xfrm>
            <a:off x="7696200" y="2209800"/>
            <a:ext cx="1143000" cy="914400"/>
          </a:xfrm>
          <a:prstGeom prst="borderCallout1">
            <a:avLst>
              <a:gd name="adj1" fmla="val 46911"/>
              <a:gd name="adj2" fmla="val -1729"/>
              <a:gd name="adj3" fmla="val 212472"/>
              <a:gd name="adj4" fmla="val -1043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r>
              <a:rPr lang="en-US" dirty="0" smtClean="0"/>
              <a:t> mm – 4.2 mm</a:t>
            </a:r>
            <a:endParaRPr lang="en-CA" dirty="0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2209800" y="2362200"/>
            <a:ext cx="2362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172419" y="4235570"/>
            <a:ext cx="2362200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438400" y="2362200"/>
            <a:ext cx="0" cy="1828800"/>
          </a:xfrm>
          <a:prstGeom prst="straightConnector1">
            <a:avLst/>
          </a:prstGeom>
          <a:ln w="190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ine Callout 1 18"/>
          <p:cNvSpPr/>
          <p:nvPr/>
        </p:nvSpPr>
        <p:spPr>
          <a:xfrm>
            <a:off x="533400" y="1295400"/>
            <a:ext cx="1143000" cy="1069848"/>
          </a:xfrm>
          <a:prstGeom prst="borderCallout1">
            <a:avLst>
              <a:gd name="adj1" fmla="val 199053"/>
              <a:gd name="adj2" fmla="val 162045"/>
              <a:gd name="adj3" fmla="val 99828"/>
              <a:gd name="adj4" fmla="val 495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18.7 mm - 19.9 mm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2819400" y="3733800"/>
            <a:ext cx="1752600" cy="0"/>
          </a:xfrm>
          <a:prstGeom prst="line">
            <a:avLst/>
          </a:prstGeom>
          <a:ln w="190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048000" y="3733800"/>
            <a:ext cx="0" cy="457200"/>
          </a:xfrm>
          <a:prstGeom prst="straightConnector1">
            <a:avLst/>
          </a:prstGeom>
          <a:ln w="19050">
            <a:solidFill>
              <a:srgbClr val="FF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Callout 1 23"/>
          <p:cNvSpPr/>
          <p:nvPr/>
        </p:nvSpPr>
        <p:spPr>
          <a:xfrm>
            <a:off x="685800" y="4876800"/>
            <a:ext cx="1143000" cy="612648"/>
          </a:xfrm>
          <a:prstGeom prst="borderCallout1">
            <a:avLst>
              <a:gd name="adj1" fmla="val -143177"/>
              <a:gd name="adj2" fmla="val 200535"/>
              <a:gd name="adj3" fmla="val 50546"/>
              <a:gd name="adj4" fmla="val 986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4.9 mm</a:t>
            </a:r>
            <a:endParaRPr lang="en-CA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4191000" y="3886200"/>
            <a:ext cx="0" cy="1905000"/>
          </a:xfrm>
          <a:prstGeom prst="line">
            <a:avLst/>
          </a:prstGeom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072332" y="3850257"/>
            <a:ext cx="0" cy="1905000"/>
          </a:xfrm>
          <a:prstGeom prst="line">
            <a:avLst/>
          </a:prstGeom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191000" y="5486400"/>
            <a:ext cx="838200" cy="0"/>
          </a:xfrm>
          <a:prstGeom prst="straightConnector1">
            <a:avLst/>
          </a:prstGeom>
          <a:ln w="19050">
            <a:solidFill>
              <a:srgbClr val="FF99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Line Callout 1 30"/>
          <p:cNvSpPr/>
          <p:nvPr/>
        </p:nvSpPr>
        <p:spPr>
          <a:xfrm>
            <a:off x="5867400" y="4572000"/>
            <a:ext cx="1143000" cy="612648"/>
          </a:xfrm>
          <a:prstGeom prst="borderCallout1">
            <a:avLst>
              <a:gd name="adj1" fmla="val 46911"/>
              <a:gd name="adj2" fmla="val -1729"/>
              <a:gd name="adj3" fmla="val 142069"/>
              <a:gd name="adj4" fmla="val -1088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 mm</a:t>
            </a:r>
            <a:endParaRPr lang="en-CA" dirty="0"/>
          </a:p>
        </p:txBody>
      </p:sp>
      <p:cxnSp>
        <p:nvCxnSpPr>
          <p:cNvPr id="33" name="Straight Connector 32"/>
          <p:cNvCxnSpPr/>
          <p:nvPr/>
        </p:nvCxnSpPr>
        <p:spPr>
          <a:xfrm flipH="1" flipV="1">
            <a:off x="4953000" y="1676400"/>
            <a:ext cx="76200" cy="205740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5562600" y="1752600"/>
            <a:ext cx="76200" cy="205740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029200" y="2057400"/>
            <a:ext cx="533400" cy="0"/>
          </a:xfrm>
          <a:prstGeom prst="straightConnector1">
            <a:avLst/>
          </a:prstGeom>
          <a:ln w="1905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Line Callout 1 36"/>
          <p:cNvSpPr/>
          <p:nvPr/>
        </p:nvSpPr>
        <p:spPr>
          <a:xfrm>
            <a:off x="6477000" y="762000"/>
            <a:ext cx="1143000" cy="612648"/>
          </a:xfrm>
          <a:prstGeom prst="borderCallout1">
            <a:avLst>
              <a:gd name="adj1" fmla="val 46911"/>
              <a:gd name="adj2" fmla="val -1729"/>
              <a:gd name="adj3" fmla="val 212472"/>
              <a:gd name="adj4" fmla="val -1043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 mm</a:t>
            </a:r>
            <a:endParaRPr lang="en-CA" dirty="0"/>
          </a:p>
        </p:txBody>
      </p:sp>
      <p:sp>
        <p:nvSpPr>
          <p:cNvPr id="38" name="TextBox 37"/>
          <p:cNvSpPr txBox="1"/>
          <p:nvPr/>
        </p:nvSpPr>
        <p:spPr>
          <a:xfrm>
            <a:off x="838200" y="228600"/>
            <a:ext cx="4191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Underside of turntable well with turntable pivot coming through the deck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ntable Deck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4" name="Straight Connector 3"/>
          <p:cNvCxnSpPr/>
          <p:nvPr/>
        </p:nvCxnSpPr>
        <p:spPr>
          <a:xfrm flipV="1">
            <a:off x="4419600" y="1600200"/>
            <a:ext cx="0" cy="1143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724400" y="1600200"/>
            <a:ext cx="0" cy="1143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Line Callout 1 6"/>
          <p:cNvSpPr/>
          <p:nvPr/>
        </p:nvSpPr>
        <p:spPr>
          <a:xfrm>
            <a:off x="4953000" y="914400"/>
            <a:ext cx="914400" cy="612648"/>
          </a:xfrm>
          <a:prstGeom prst="borderCallout1">
            <a:avLst>
              <a:gd name="adj1" fmla="val 46911"/>
              <a:gd name="adj2" fmla="val -1729"/>
              <a:gd name="adj3" fmla="val 112500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 mm</a:t>
            </a:r>
            <a:endParaRPr lang="en-CA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52913" y="2886075"/>
            <a:ext cx="0" cy="12192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953000" y="2895600"/>
            <a:ext cx="0" cy="12192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Line Callout 1 10"/>
          <p:cNvSpPr/>
          <p:nvPr/>
        </p:nvSpPr>
        <p:spPr>
          <a:xfrm>
            <a:off x="5334000" y="2971800"/>
            <a:ext cx="914400" cy="612648"/>
          </a:xfrm>
          <a:prstGeom prst="borderCallout1">
            <a:avLst>
              <a:gd name="adj1" fmla="val 46911"/>
              <a:gd name="adj2" fmla="val -1729"/>
              <a:gd name="adj3" fmla="val 146704"/>
              <a:gd name="adj4" fmla="val -794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r>
              <a:rPr lang="en-US" dirty="0" smtClean="0"/>
              <a:t> mm</a:t>
            </a:r>
            <a:endParaRPr lang="en-CA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419600" y="1752600"/>
            <a:ext cx="30480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67200" y="3886200"/>
            <a:ext cx="685800" cy="0"/>
          </a:xfrm>
          <a:prstGeom prst="straightConnector1">
            <a:avLst/>
          </a:prstGeom>
          <a:ln w="190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8200" y="1295400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shaft is currently glued in place using crazy glue – I don’t think that I can remove it.</a:t>
            </a:r>
          </a:p>
          <a:p>
            <a:endParaRPr lang="en-CA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743200" y="2590800"/>
            <a:ext cx="1600200" cy="838200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rntable Deck Underside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sp>
        <p:nvSpPr>
          <p:cNvPr id="3" name="Line Callout 1 2"/>
          <p:cNvSpPr/>
          <p:nvPr/>
        </p:nvSpPr>
        <p:spPr>
          <a:xfrm>
            <a:off x="2971800" y="1447800"/>
            <a:ext cx="1676400" cy="838200"/>
          </a:xfrm>
          <a:prstGeom prst="borderCallout1">
            <a:avLst>
              <a:gd name="adj1" fmla="val 48596"/>
              <a:gd name="adj2" fmla="val -1643"/>
              <a:gd name="adj3" fmla="val 413015"/>
              <a:gd name="adj4" fmla="val -8516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wheels will be inserted here</a:t>
            </a:r>
            <a:endParaRPr lang="en-CA" dirty="0"/>
          </a:p>
        </p:txBody>
      </p:sp>
      <p:cxnSp>
        <p:nvCxnSpPr>
          <p:cNvPr id="6" name="Straight Connector 5"/>
          <p:cNvCxnSpPr>
            <a:stCxn id="3" idx="0"/>
          </p:cNvCxnSpPr>
          <p:nvPr/>
        </p:nvCxnSpPr>
        <p:spPr>
          <a:xfrm>
            <a:off x="4648200" y="1866900"/>
            <a:ext cx="2590800" cy="9525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-Scale Locomotives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28600"/>
            <a:ext cx="594359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Current inventory of engines / trolleys – some of the locos in the back row don’t work</a:t>
            </a:r>
            <a:r>
              <a:rPr lang="en-CA" dirty="0" smtClean="0"/>
              <a:t> so they will be just static displays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-Scale Locomotives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V="1">
            <a:off x="1066800" y="1066800"/>
            <a:ext cx="0" cy="2895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7848600" y="1066800"/>
            <a:ext cx="0" cy="28956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066800" y="1371600"/>
            <a:ext cx="6705600" cy="7620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33800" y="10668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62.8 mm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381000"/>
            <a:ext cx="254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Length of my best engine</a:t>
            </a:r>
            <a:endParaRPr lang="en-C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-6-0 Tank Engine on Turntable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762000"/>
            <a:ext cx="24608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Engine on the turntable </a:t>
            </a:r>
            <a:endParaRPr lang="en-C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3352800"/>
            <a:ext cx="152400" cy="2286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489830" y="3286664"/>
            <a:ext cx="152400" cy="2286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09600" y="5029200"/>
            <a:ext cx="792480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33600" y="5105400"/>
            <a:ext cx="49539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Turntable length 152 mm, well diameter 152.3 mm</a:t>
            </a:r>
            <a:endParaRPr lang="en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133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btirvine@sympatico.ca</dc:creator>
  <cp:lastModifiedBy>btirvine@sympatico.ca</cp:lastModifiedBy>
  <cp:revision>9</cp:revision>
  <dcterms:created xsi:type="dcterms:W3CDTF">2020-12-30T20:55:12Z</dcterms:created>
  <dcterms:modified xsi:type="dcterms:W3CDTF">2020-12-30T22:16:31Z</dcterms:modified>
</cp:coreProperties>
</file>